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59818-A652-4F98-9C16-859711F3F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BCF7-A5CF-4FB6-BF90-97E4FC739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76689-4913-445D-94FF-4B317A48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B87D8-2917-4D7E-9CA2-B1C048C2B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EA0B1-F74A-45C2-AB8F-E68FCABCC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2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D07D-2A97-40EC-BE7E-FA517335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905AE-A2CC-4D53-B47D-7E78B9985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05D2F-9E10-4823-BBFF-E2ED215B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EFF24-FC57-4D0B-B47D-0B39E602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94903-F55F-41CD-A6B8-2AB813C1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16F0C8-04FE-4262-95F7-95279CC1FD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99312-83A3-40C8-BF6A-7BAD162BD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571C0-B2DD-4954-A258-CB0537840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3A4A1-5ABE-4006-AD6B-C1D48BAF7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CB2C5-3DAF-4812-A259-0C179AEB0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6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F5CFD-5995-4EB0-9870-34AAE60A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C75A5-96BD-48F8-9576-7269A03D9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BCEC-BE90-484C-95CB-A39549EB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2843B-F4C8-4060-97B6-120FDAF2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07D8E-3203-446D-8FD6-BCE31A44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4CCBD-4300-43F3-8562-535F81A3B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5734B-2670-4A5C-867D-605C6991B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0232A-B5ED-4C40-8F45-6F6663D4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97699-3443-4936-91BA-621F09255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E96B5-56F9-4FD5-BD29-CD0B26BD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33FF2-9E80-4868-BF4D-B595BBB5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2A92A-C3C1-4F79-A8B1-AB590F8AE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BE9C6-B152-4E13-A366-32A79EA71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2D9FA-BFF1-4C9C-9F29-5044620E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A60F8-BDB1-44CD-A99D-ADC2252F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659A2-D99A-4B5C-B5A9-99FEFDF36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3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8F8DC-7325-410F-9C96-327BF861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EDEC9-F991-487E-AF28-54B1C8816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0A5961-22C2-4C46-A9FD-6D6691BF4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45A74B-1549-4D34-AF84-C270729D5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058D9B-4589-42B4-9110-354B2C1B1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51453B-FF7D-4366-BD3D-1FCC7D31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ED9387-EC4F-4516-A079-364EC065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5FD4C-BC9F-496E-8250-945F9266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6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FB345-6A7F-4925-BE28-E1BA8375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F56EA9-4488-4EF6-AE9F-A4BCDE61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04EF7-97CD-44C0-BA93-83CEB0BC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EF185-1583-4FF0-9496-BE91943B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3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6F013-57D1-4E57-966F-D3782FF11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954994-1C8D-4B41-AB67-92867D32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1B911-5A2C-43EB-BCB3-B368CD1B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5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0B649-2055-407A-9A8E-2664F659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C3BE2-649D-48EA-B750-50166C41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C0E93-C766-41FA-A324-79B0D1432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4FFB2-4901-44E7-9662-519BB59BE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23F5B-438B-488E-ADA9-D2947977E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AEB20-35C9-476C-BF4D-27A4A638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2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A04F-29E0-4E6E-BC63-C61EA68A2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B053C-5284-4B5C-A5CF-50785D0C08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59D4C-D36E-47AE-8D65-02E1582FF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CAF30-9DF6-41A1-BAC0-594BF7F2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E8ECF-FDAA-46F1-9876-80D3B437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139F0-5EDC-4549-99BB-99D280B5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9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C4D8A3-E092-4111-A587-125B64370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DF7CF-4238-4063-AAA1-5F085C4E3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072CD-64B0-4908-A2BC-C7D09D252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8075A-E02C-46D9-BA97-5D6BBA1D585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0036A-8453-4BA0-BC39-AF491F116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E3A71-C36B-465A-8592-0495F6384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01C2C-F197-4497-80AC-81E127697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8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19FA1-3E31-4213-82C9-8359351D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Kindergarten Math Topics</a:t>
            </a:r>
            <a:br>
              <a:rPr lang="en-US" dirty="0">
                <a:latin typeface="Century Gothic" panose="020B0502020202020204" pitchFamily="34" charset="0"/>
              </a:rPr>
            </a:br>
            <a:r>
              <a:rPr lang="en-US" sz="3200" dirty="0">
                <a:solidFill>
                  <a:srgbClr val="00B050"/>
                </a:solidFill>
                <a:latin typeface="Century Gothic" panose="020B0502020202020204" pitchFamily="34" charset="0"/>
              </a:rPr>
              <a:t>New </a:t>
            </a:r>
            <a:r>
              <a:rPr lang="en-US" sz="3200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iReady</a:t>
            </a:r>
            <a:r>
              <a:rPr lang="en-US" sz="3200" dirty="0">
                <a:solidFill>
                  <a:srgbClr val="00B050"/>
                </a:solidFill>
                <a:latin typeface="Century Gothic" panose="020B0502020202020204" pitchFamily="34" charset="0"/>
              </a:rPr>
              <a:t> Curriculum</a:t>
            </a:r>
            <a:endParaRPr lang="en-US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4CDED-EFD8-45A5-AAD7-01866D8EB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Unit 1 - Position, Length, Height, Sorting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Unit 2 - Numbers to 5, Shapes, Weight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Unit 3 - Addition &amp; Subtraction within 5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Unit 4 - Numbers to 10 &amp; Shapes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Unit 5 - Numbers to 100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Unit 6 – Addition &amp; Subtraction within 10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Unit 7 – Teen Numbers &amp; Shapes</a:t>
            </a:r>
          </a:p>
          <a:p>
            <a:endParaRPr lang="en-US" dirty="0">
              <a:latin typeface="KG Miss Kindergarten" panose="02000000000000000000" pitchFamily="2" charset="0"/>
            </a:endParaRPr>
          </a:p>
        </p:txBody>
      </p:sp>
      <p:pic>
        <p:nvPicPr>
          <p:cNvPr id="6146" name="Picture 2" descr="math clipart - Clip Art Library">
            <a:extLst>
              <a:ext uri="{FF2B5EF4-FFF2-40B4-BE49-F238E27FC236}">
                <a16:creationId xmlns:a16="http://schemas.microsoft.com/office/drawing/2014/main" id="{5FF6ED2B-73B0-486E-98D9-4EBE3C6B5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397" y="2226894"/>
            <a:ext cx="3064403" cy="277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67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KG Miss Kindergarten</vt:lpstr>
      <vt:lpstr>Office Theme</vt:lpstr>
      <vt:lpstr>Kindergarten Math Topics New iReady Curriculum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Kindergarten Math Topics New iReady Curriculum</dc:title>
  <dc:creator>VELEZ-ALVARADO, XANTIA</dc:creator>
  <cp:lastModifiedBy>VELEZ-ALVARADO, XANTIA</cp:lastModifiedBy>
  <cp:revision>1</cp:revision>
  <dcterms:created xsi:type="dcterms:W3CDTF">2024-09-11T14:54:35Z</dcterms:created>
  <dcterms:modified xsi:type="dcterms:W3CDTF">2024-09-11T14:54:59Z</dcterms:modified>
</cp:coreProperties>
</file>